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fb4aa83dd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fb4aa83d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b4aa83d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b4aa83d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fb4aa83d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fb4aa83d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c35833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0c35833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0c35833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0c35833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fb4aa83dd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fb4aa83dd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fb4aa83dd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fb4aa83d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fb4aa83dd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fb4aa83dd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c72a0294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0c72a0294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fb4aa83d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fb4aa83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0c35833d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0c35833d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fb4aa83d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fb4aa83d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fb4aa83d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fb4aa83d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fb4aa83dd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fb4aa83dd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fb4aa83d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fb4aa83d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fb4aa83d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fb4aa83d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4294967295" type="ctrTitle"/>
          </p:nvPr>
        </p:nvSpPr>
        <p:spPr>
          <a:xfrm>
            <a:off x="1471500" y="434850"/>
            <a:ext cx="6201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70"/>
              <a:t>SmartFarms: Crop and Livestock</a:t>
            </a:r>
            <a:r>
              <a:rPr lang="en" sz="3070"/>
              <a:t> Management System</a:t>
            </a:r>
            <a:endParaRPr sz="3070"/>
          </a:p>
        </p:txBody>
      </p:sp>
      <p:sp>
        <p:nvSpPr>
          <p:cNvPr id="61" name="Google Shape;61;p13"/>
          <p:cNvSpPr txBox="1"/>
          <p:nvPr>
            <p:ph idx="4294967295" type="subTitle"/>
          </p:nvPr>
        </p:nvSpPr>
        <p:spPr>
          <a:xfrm>
            <a:off x="1471500" y="2221425"/>
            <a:ext cx="24618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Kojo (kojo)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Zain (</a:t>
            </a:r>
            <a:r>
              <a:rPr lang="en" sz="1600"/>
              <a:t>zainmirza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Tausif (tausifi21)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Alex (alexla)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 (chrislam)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Gerald (gerald961)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and Equipment Management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342725"/>
            <a:ext cx="5480375" cy="30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00" y="3595137"/>
            <a:ext cx="339900" cy="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296700" y="1270350"/>
            <a:ext cx="28473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 Scheduling: for farmers (alerts and notifications)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Equipment Maintenance - electronic vehicle and tool maintenance log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Equipment Stock management (keep track of how many tools)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GPS Equipment Tracking (sensors on tools, where they are, missing tools alert/notifications)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4867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ensors and Data Analysis Tools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6091450" y="1741775"/>
            <a:ext cx="2571900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Temperature monitoring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Humidity monitoring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Offline Data Collection - redundant system that functions without an internet connection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75" y="1491275"/>
            <a:ext cx="5646776" cy="31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69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Due to robust nature of the SmartFarms system, there would be a lot of </a:t>
            </a:r>
            <a:r>
              <a:rPr i="1" lang="en" sz="1600"/>
              <a:t>Risk Analysis and Management</a:t>
            </a:r>
            <a:r>
              <a:rPr lang="en" sz="1600"/>
              <a:t>. Hence, the </a:t>
            </a:r>
            <a:r>
              <a:rPr b="1" lang="en" sz="1600"/>
              <a:t>spiral model</a:t>
            </a:r>
            <a:r>
              <a:rPr lang="en" sz="1600"/>
              <a:t> would be most appropriate.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Due to complex nature, significant changes should be expected along the way.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460200"/>
            <a:ext cx="8520600" cy="29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Determining system scope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features were feasible for a semester long project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prioritize functionalities to focus 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would a farmer like their app to function?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Distilling a complex interconnected system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Overlapping functional requirements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Overcame the Challenges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545200"/>
            <a:ext cx="85206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Divided features into six </a:t>
            </a:r>
            <a:r>
              <a:rPr lang="en"/>
              <a:t>functional </a:t>
            </a:r>
            <a:r>
              <a:rPr lang="en"/>
              <a:t>groups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Prioritized functionalities based on importance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Putting ourselves in the shoes of the user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the main algorithms and the heart of the implementation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Took critique from the TAs and applied it to our designs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Collaborated with one another to figure out how to display each requirement without overlap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729450" y="58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Summary/Lessons Learned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729450" y="1505900"/>
            <a:ext cx="7688700" cy="31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Lessons Learned:</a:t>
            </a:r>
            <a:endParaRPr u="sng"/>
          </a:p>
          <a:p>
            <a:pPr indent="-33432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Pay attention to detail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earlier you start being intentional and specific about your blueprint the easier it will be to bring it to life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Strategy:</a:t>
            </a:r>
            <a:endParaRPr u="sng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We…..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Started out with a vague idea of the goal of the Smart Farm architecture.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Thought through the system's potential functionalities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Created modules and diagrams for the system’s parts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 Created UI and pseudocode for the system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Questions?</a:t>
            </a:r>
            <a:endParaRPr sz="30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727650" y="0"/>
            <a:ext cx="76887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Brief Introduction…Why Smart Farms?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727650" y="991775"/>
            <a:ext cx="7688700" cy="3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Motivation:</a:t>
            </a:r>
            <a:endParaRPr b="1"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agriculture industry is increasingly adopting smart technology to optimize farming practices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Background:</a:t>
            </a:r>
            <a:endParaRPr b="1"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Smart Farm Management System is essential, as it helps farmers make data-driven decisions, automate tasks, and enhance overall farm efficiency.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Functionalities:</a:t>
            </a:r>
            <a:r>
              <a:rPr b="1" i="1" lang="en"/>
              <a:t>: </a:t>
            </a:r>
            <a:endParaRPr b="1" i="1"/>
          </a:p>
          <a:p>
            <a:pPr indent="-325755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Crop, soil, &amp; Livestock management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Harvest management 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Tools &amp; Equipment management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Pest, Disease, &amp; Emergency management </a:t>
            </a:r>
            <a:endParaRPr/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Sensors &amp; Data Analysis tools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671250" y="0"/>
            <a:ext cx="78015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User Login Page</a:t>
            </a:r>
            <a:endParaRPr sz="3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675" y="1188375"/>
            <a:ext cx="6098651" cy="34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550" y="3999124"/>
            <a:ext cx="339900" cy="3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671250" y="0"/>
            <a:ext cx="7801500" cy="9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Registration </a:t>
            </a:r>
            <a:r>
              <a:rPr lang="en" sz="3400"/>
              <a:t>Page</a:t>
            </a:r>
            <a:endParaRPr sz="34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50" y="3999124"/>
            <a:ext cx="339900" cy="3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675" y="1135200"/>
            <a:ext cx="6098650" cy="3448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475"/>
            <a:ext cx="9144000" cy="516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75" y="3526924"/>
            <a:ext cx="339900" cy="3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00" y="1375025"/>
            <a:ext cx="5674375" cy="31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5" y="3347437"/>
            <a:ext cx="339900" cy="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Livestock and Crop Tracking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6325900" y="1441363"/>
            <a:ext cx="25719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Up to date vitals for each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individual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animal.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Automatic feeder status.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Livestock eating and sleeping history.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Livestock yield prediction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Maturity tracking for livestock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Harvest Management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81" y="1420588"/>
            <a:ext cx="5563518" cy="314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150" y="3908387"/>
            <a:ext cx="339900" cy="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379450" y="1569900"/>
            <a:ext cx="2571900" cy="28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Live crop market details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 Hub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Harvest Inventory information.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Crop Rotation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history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planning (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%yield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Initiate </a:t>
            </a:r>
            <a:r>
              <a:rPr i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autonomous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harvest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est, Predators and Emergency System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2300"/>
            <a:ext cx="5541226" cy="31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50" y="3084374"/>
            <a:ext cx="339900" cy="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128525" y="1631188"/>
            <a:ext cx="2571900" cy="2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Pest and Predator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Prevention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Detection / Monitoring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Emergency Response System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Disease outbreak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Natural disasters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Maintenance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1675"/>
            <a:ext cx="5547451" cy="3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75" y="3233862"/>
            <a:ext cx="339900" cy="3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6128525" y="1573303"/>
            <a:ext cx="2571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 soil conditions reporting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Visualization of soil condition history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Notes logging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Automated watering and fertilization history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